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7AB75-AC14-22AE-DE09-05D5AAB6D0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B0929B-4B9B-26D6-F83B-6D491D22F0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4726E-5EFF-DB1F-E76C-94543E554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3C2C-D6B7-4B11-9FD8-E5E2E37A09DF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3B1CA-C1C6-4EDB-4B86-8AB872B0D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A32A5-13D9-C39C-268E-AE963A8C2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18F02-7A40-48C7-B2D9-7B3B2280D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689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5F858-83AA-6059-18F4-7AFCC6E96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0C2648-B123-8F84-256F-F10232D92A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C7201-DC69-E037-CC07-EC1620A11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3C2C-D6B7-4B11-9FD8-E5E2E37A09DF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43281-8877-AFD6-4448-C1D5E20A0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ADC1C-422B-F033-6AB2-31029AD8D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18F02-7A40-48C7-B2D9-7B3B2280D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22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F19EF-D83B-DCA7-D8A0-4A90A99485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5C55B1-3644-8130-171E-0FDFFAD2F7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485CB-513C-CBC9-D60A-C8C39609A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3C2C-D6B7-4B11-9FD8-E5E2E37A09DF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F38A1-9262-0CF5-B727-34A0BDE4F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7C8FC-5963-AFA0-BA92-BB2C9F057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18F02-7A40-48C7-B2D9-7B3B2280D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31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271A1-F635-9284-0D6F-B8DA21C33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7FACB-626A-6235-F5CE-43264098B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9F4CE-BF88-C6A3-59E1-7BD2C65C1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3C2C-D6B7-4B11-9FD8-E5E2E37A09DF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A3E75-1244-922A-FA0B-CA1B813A4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F4566-47BF-3203-EA7E-F74C357D7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18F02-7A40-48C7-B2D9-7B3B2280D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4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8B98B-0F7E-FE40-07F3-FE8526640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97BAD7-DE0C-9A1C-55E9-077C4B683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A8722-D4AA-D0C0-E8A8-7E2A0FDE4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3C2C-D6B7-4B11-9FD8-E5E2E37A09DF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76438-E080-FF76-AC8E-FDA1C1484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A3A49-3D03-931B-500E-577FAFBC1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18F02-7A40-48C7-B2D9-7B3B2280D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6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62B10-7285-F6C2-796D-D1A112381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34259-311F-C63E-3605-8232911DE5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7A8954-4A55-AC56-9A2A-0BC2F23C35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443EFB-3030-5F2B-D76B-49D7B85EB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3C2C-D6B7-4B11-9FD8-E5E2E37A09DF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56B401-00BE-5DA9-9B7E-72DB7D638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5A8075-E368-D123-B50D-3F4B1E806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18F02-7A40-48C7-B2D9-7B3B2280D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79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3AB95-87E6-D9E8-3454-4AFFFDF0E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FEC6F-A8AA-D31B-5724-DCEDDD74B2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DE189F-6CDF-5523-7854-3A520FF7C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84F4F1-BF25-04A2-6C7C-B697EA07AA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97BB5B-CE2A-D5A9-133F-A4A389CEF5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975E46-280A-1D42-FFF0-24C9F33B3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3C2C-D6B7-4B11-9FD8-E5E2E37A09DF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47D5F1-3DA0-25D1-1F23-1FDBC52B8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07119C-7950-8973-3716-FF3D4346F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18F02-7A40-48C7-B2D9-7B3B2280D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07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5F77B-F403-CED3-EECA-7B3791CCA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62C0C6-A981-4AF5-70F8-B99032DD2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3C2C-D6B7-4B11-9FD8-E5E2E37A09DF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1BB8A-6610-0EFE-1FA2-429560761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026D49-3602-6621-9865-75B6C3718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18F02-7A40-48C7-B2D9-7B3B2280D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08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291678-8ABF-FF9B-D00A-5114A6205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3C2C-D6B7-4B11-9FD8-E5E2E37A09DF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6043BA-C2F7-BC76-A7CC-6441BAA5C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7121C1-65F8-1956-8541-67B802AA5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18F02-7A40-48C7-B2D9-7B3B2280D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33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F34AC-EB08-2DD4-591C-C3287FDF7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E5F05-1603-E774-4C18-2F8A3C894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1FF9D3-6525-F9E8-49CD-095AB943D1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27C5A7-4713-67BC-394B-4CA5FD9C3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3C2C-D6B7-4B11-9FD8-E5E2E37A09DF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CFFE50-8657-BA0A-47AB-C29626151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2B0FAC-1FB1-59BA-ED13-92E7F9CDB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18F02-7A40-48C7-B2D9-7B3B2280D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44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A78CE-5F59-FA8B-2DF7-19CCF539F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22844B-30C0-582D-AA5C-DC966DBF8F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324B17-0DC6-F06B-9FB0-9156BEABED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356715-40CC-6814-ABE6-C3E1F5650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3C2C-D6B7-4B11-9FD8-E5E2E37A09DF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A594C1-1ADC-9BFD-6038-158797EC3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5A07BF-888E-EF75-70DD-13597F488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18F02-7A40-48C7-B2D9-7B3B2280D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58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EDFC54-AE0E-3E79-CEF8-EAB661479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A96BCF-0B28-C64D-26FD-002157BA0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6A75B-A3A2-ADAB-AE0D-1931C53176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03C2C-D6B7-4B11-9FD8-E5E2E37A09DF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7C7BC-0E38-61B3-8F9A-3C88E27606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15E44-141D-7663-46DA-D31A8508A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18F02-7A40-48C7-B2D9-7B3B2280D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8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73DA61-6A70-8373-6258-692BF7D0D9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2" t="27185" r="15911" b="17670"/>
          <a:stretch/>
        </p:blipFill>
        <p:spPr>
          <a:xfrm>
            <a:off x="822665" y="1538056"/>
            <a:ext cx="4891596" cy="37818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29C30A-A485-D32A-6808-EB6F070ED2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8" t="27702" r="15135" b="17152"/>
          <a:stretch/>
        </p:blipFill>
        <p:spPr>
          <a:xfrm>
            <a:off x="6338657" y="1538056"/>
            <a:ext cx="4891596" cy="37818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6FCC41-7D47-B72C-112D-0B3848EBA5CF}"/>
              </a:ext>
            </a:extLst>
          </p:cNvPr>
          <p:cNvSpPr txBox="1"/>
          <p:nvPr/>
        </p:nvSpPr>
        <p:spPr>
          <a:xfrm>
            <a:off x="639192" y="443883"/>
            <a:ext cx="4249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Composite ref at f00 Init 2023/12/20/00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CCDC05-8416-CF97-6BFE-39A0AF38E6D2}"/>
              </a:ext>
            </a:extLst>
          </p:cNvPr>
          <p:cNvSpPr txBox="1"/>
          <p:nvPr/>
        </p:nvSpPr>
        <p:spPr>
          <a:xfrm>
            <a:off x="2306982" y="1168724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Inline post original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71D8D5-EF9F-8525-55C9-CEC50A52E07F}"/>
              </a:ext>
            </a:extLst>
          </p:cNvPr>
          <p:cNvSpPr txBox="1"/>
          <p:nvPr/>
        </p:nvSpPr>
        <p:spPr>
          <a:xfrm>
            <a:off x="6338657" y="1097701"/>
            <a:ext cx="5141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Inline post fixed (adding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imp_physics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=17 for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refl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5CB3C8-8B8A-1F86-53E8-AAE67E505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C7619-3B61-4E65-ABB3-B5C24664B8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5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6D8BB5-F014-7D7B-9AE2-FB0C8B806A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6" t="18181" r="27374" b="2626"/>
          <a:stretch/>
        </p:blipFill>
        <p:spPr>
          <a:xfrm>
            <a:off x="1958108" y="1006763"/>
            <a:ext cx="3454401" cy="54309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741652-1C70-745D-559D-4E555AD92C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4" t="16432" r="26835" b="2491"/>
          <a:stretch/>
        </p:blipFill>
        <p:spPr>
          <a:xfrm>
            <a:off x="7102764" y="812800"/>
            <a:ext cx="3454402" cy="55602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7FD546-1C42-B197-D68D-D0C23C64C2CB}"/>
              </a:ext>
            </a:extLst>
          </p:cNvPr>
          <p:cNvSpPr txBox="1"/>
          <p:nvPr/>
        </p:nvSpPr>
        <p:spPr>
          <a:xfrm>
            <a:off x="426756" y="235588"/>
            <a:ext cx="417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Composite ref at f24 Init 2023/05/10/06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167C1C-E653-48A3-4580-6BEE8B2DB256}"/>
              </a:ext>
            </a:extLst>
          </p:cNvPr>
          <p:cNvSpPr txBox="1"/>
          <p:nvPr/>
        </p:nvSpPr>
        <p:spPr>
          <a:xfrm>
            <a:off x="2807607" y="728369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Inline post original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5A9749-5659-CCBB-07A0-B82A7107CDE1}"/>
              </a:ext>
            </a:extLst>
          </p:cNvPr>
          <p:cNvSpPr txBox="1"/>
          <p:nvPr/>
        </p:nvSpPr>
        <p:spPr>
          <a:xfrm>
            <a:off x="6411657" y="645241"/>
            <a:ext cx="5141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Inline post fixed (adding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imp_physics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=17 for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refl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1E8D02-7BBF-F408-4CDA-E24475196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C7619-3B61-4E65-ABB3-B5C24664B8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68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Jili Dong</dc:creator>
  <cp:lastModifiedBy>Jili Dong</cp:lastModifiedBy>
  <cp:revision>1</cp:revision>
  <dcterms:created xsi:type="dcterms:W3CDTF">2024-02-06T14:18:16Z</dcterms:created>
  <dcterms:modified xsi:type="dcterms:W3CDTF">2024-02-06T14:18:30Z</dcterms:modified>
</cp:coreProperties>
</file>