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03C6-C0FB-4246-9D9F-D3E941779150}" type="datetimeFigureOut">
              <a:rPr lang="en-IN" smtClean="0"/>
              <a:t>14-06-2018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64-3C34-4490-9F1F-F532A52B04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128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03C6-C0FB-4246-9D9F-D3E941779150}" type="datetimeFigureOut">
              <a:rPr lang="en-IN" smtClean="0"/>
              <a:t>14-06-2018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64-3C34-4490-9F1F-F532A52B04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89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03C6-C0FB-4246-9D9F-D3E941779150}" type="datetimeFigureOut">
              <a:rPr lang="en-IN" smtClean="0"/>
              <a:t>14-06-2018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64-3C34-4490-9F1F-F532A52B04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715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03C6-C0FB-4246-9D9F-D3E941779150}" type="datetimeFigureOut">
              <a:rPr lang="en-IN" smtClean="0"/>
              <a:t>14-06-2018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64-3C34-4490-9F1F-F532A52B04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843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03C6-C0FB-4246-9D9F-D3E941779150}" type="datetimeFigureOut">
              <a:rPr lang="en-IN" smtClean="0"/>
              <a:t>14-06-2018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64-3C34-4490-9F1F-F532A52B04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767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03C6-C0FB-4246-9D9F-D3E941779150}" type="datetimeFigureOut">
              <a:rPr lang="en-IN" smtClean="0"/>
              <a:t>14-06-2018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64-3C34-4490-9F1F-F532A52B04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398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03C6-C0FB-4246-9D9F-D3E941779150}" type="datetimeFigureOut">
              <a:rPr lang="en-IN" smtClean="0"/>
              <a:t>14-06-2018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64-3C34-4490-9F1F-F532A52B04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596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03C6-C0FB-4246-9D9F-D3E941779150}" type="datetimeFigureOut">
              <a:rPr lang="en-IN" smtClean="0"/>
              <a:t>14-06-2018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64-3C34-4490-9F1F-F532A52B04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834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03C6-C0FB-4246-9D9F-D3E941779150}" type="datetimeFigureOut">
              <a:rPr lang="en-IN" smtClean="0"/>
              <a:t>14-06-2018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64-3C34-4490-9F1F-F532A52B04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582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03C6-C0FB-4246-9D9F-D3E941779150}" type="datetimeFigureOut">
              <a:rPr lang="en-IN" smtClean="0"/>
              <a:t>14-06-2018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64-3C34-4490-9F1F-F532A52B04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423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03C6-C0FB-4246-9D9F-D3E941779150}" type="datetimeFigureOut">
              <a:rPr lang="en-IN" smtClean="0"/>
              <a:t>14-06-2018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C64-3C34-4490-9F1F-F532A52B04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331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F03C6-C0FB-4246-9D9F-D3E941779150}" type="datetimeFigureOut">
              <a:rPr lang="en-IN" smtClean="0"/>
              <a:t>14-06-2018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BCC64-3C34-4490-9F1F-F532A52B04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889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2D0DA9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2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Chitrarupa Sharma (Tata Consultancy Services Ltd)</dc:creator>
  <cp:lastModifiedBy>Chitrarupa Sharma (Tata Consultancy Services Ltd)</cp:lastModifiedBy>
  <cp:revision>1</cp:revision>
  <dcterms:created xsi:type="dcterms:W3CDTF">2018-06-14T09:16:44Z</dcterms:created>
  <dcterms:modified xsi:type="dcterms:W3CDTF">2018-06-14T09:18:24Z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v-chshar@microsoft.com</vt:lpwstr>
  </property>
  <property fmtid="{D5CDD505-2E9C-101B-9397-08002B2CF9AE}" pid="5" name="MSIP_Label_f42aa342-8706-4288-bd11-ebb85995028c_SetDate">
    <vt:lpwstr>2018-06-14T09:18:18.5578920Z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